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A13D10-A510-45FD-A5BA-D05B4837626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276652E-2A34-4263-BFFC-3694D79C9714}">
      <dgm:prSet/>
      <dgm:spPr/>
      <dgm:t>
        <a:bodyPr/>
        <a:lstStyle/>
        <a:p>
          <a:r>
            <a:rPr lang="en-US" dirty="0"/>
            <a:t>Pass 1: kl. 9-11		</a:t>
          </a:r>
          <a:r>
            <a:rPr lang="en-US" b="1" dirty="0"/>
            <a:t>F13/14</a:t>
          </a:r>
        </a:p>
      </dgm:t>
    </dgm:pt>
    <dgm:pt modelId="{4F66304D-700C-4508-9225-8F3A346BB92B}" type="parTrans" cxnId="{D6DF69AE-BBDD-488B-8768-E60F4309F2A2}">
      <dgm:prSet/>
      <dgm:spPr/>
      <dgm:t>
        <a:bodyPr/>
        <a:lstStyle/>
        <a:p>
          <a:endParaRPr lang="en-US"/>
        </a:p>
      </dgm:t>
    </dgm:pt>
    <dgm:pt modelId="{9CAA7098-12FE-435B-A9D1-691A62EED69A}" type="sibTrans" cxnId="{D6DF69AE-BBDD-488B-8768-E60F4309F2A2}">
      <dgm:prSet/>
      <dgm:spPr/>
      <dgm:t>
        <a:bodyPr/>
        <a:lstStyle/>
        <a:p>
          <a:endParaRPr lang="en-US"/>
        </a:p>
      </dgm:t>
    </dgm:pt>
    <dgm:pt modelId="{FF0C49A6-DDBF-42A4-A6CD-6CE9894A8FE7}">
      <dgm:prSet/>
      <dgm:spPr/>
      <dgm:t>
        <a:bodyPr/>
        <a:lstStyle/>
        <a:p>
          <a:r>
            <a:rPr lang="en-US" dirty="0"/>
            <a:t>Pass 2: kl. 11-13		</a:t>
          </a:r>
          <a:r>
            <a:rPr lang="en-US" b="1" dirty="0"/>
            <a:t>P14</a:t>
          </a:r>
        </a:p>
      </dgm:t>
    </dgm:pt>
    <dgm:pt modelId="{9DA722ED-7FF0-401E-8734-A2937E3090BD}" type="parTrans" cxnId="{39ACE865-6027-46D6-8A88-DABAA5CDD4F9}">
      <dgm:prSet/>
      <dgm:spPr/>
      <dgm:t>
        <a:bodyPr/>
        <a:lstStyle/>
        <a:p>
          <a:endParaRPr lang="en-US"/>
        </a:p>
      </dgm:t>
    </dgm:pt>
    <dgm:pt modelId="{41183C66-3467-4F58-ABA3-EEA9DBA71508}" type="sibTrans" cxnId="{39ACE865-6027-46D6-8A88-DABAA5CDD4F9}">
      <dgm:prSet/>
      <dgm:spPr/>
      <dgm:t>
        <a:bodyPr/>
        <a:lstStyle/>
        <a:p>
          <a:endParaRPr lang="en-US"/>
        </a:p>
      </dgm:t>
    </dgm:pt>
    <dgm:pt modelId="{FB0971A4-A997-4B5C-8960-80B5251330E6}">
      <dgm:prSet/>
      <dgm:spPr/>
      <dgm:t>
        <a:bodyPr/>
        <a:lstStyle/>
        <a:p>
          <a:r>
            <a:rPr lang="en-US" dirty="0"/>
            <a:t>Pass 3: kl. 13-15		</a:t>
          </a:r>
          <a:r>
            <a:rPr lang="en-US" b="1" dirty="0"/>
            <a:t>P15</a:t>
          </a:r>
        </a:p>
      </dgm:t>
    </dgm:pt>
    <dgm:pt modelId="{95465FE2-3348-494D-8CDB-FF2DA119E807}" type="parTrans" cxnId="{141B3450-2C8F-4B78-82CB-35F20ACC3F48}">
      <dgm:prSet/>
      <dgm:spPr/>
      <dgm:t>
        <a:bodyPr/>
        <a:lstStyle/>
        <a:p>
          <a:endParaRPr lang="en-US"/>
        </a:p>
      </dgm:t>
    </dgm:pt>
    <dgm:pt modelId="{34B4AD7E-19EA-487B-A108-4DD9FFCA70FA}" type="sibTrans" cxnId="{141B3450-2C8F-4B78-82CB-35F20ACC3F48}">
      <dgm:prSet/>
      <dgm:spPr/>
      <dgm:t>
        <a:bodyPr/>
        <a:lstStyle/>
        <a:p>
          <a:endParaRPr lang="en-US"/>
        </a:p>
      </dgm:t>
    </dgm:pt>
    <dgm:pt modelId="{D0B1DB09-A3C7-4B27-9D09-EC2B8F924D03}">
      <dgm:prSet/>
      <dgm:spPr/>
      <dgm:t>
        <a:bodyPr/>
        <a:lstStyle/>
        <a:p>
          <a:r>
            <a:rPr lang="en-US" dirty="0"/>
            <a:t>Pass 4: kl. 15-17		</a:t>
          </a:r>
          <a:r>
            <a:rPr lang="en-US" b="1" dirty="0"/>
            <a:t>F15/16</a:t>
          </a:r>
        </a:p>
      </dgm:t>
    </dgm:pt>
    <dgm:pt modelId="{26274ADB-BDEA-4F81-9004-20EFD2813659}" type="parTrans" cxnId="{9A7B3C7D-8223-4AC6-B4E7-BB2446DDFC87}">
      <dgm:prSet/>
      <dgm:spPr/>
      <dgm:t>
        <a:bodyPr/>
        <a:lstStyle/>
        <a:p>
          <a:endParaRPr lang="en-US"/>
        </a:p>
      </dgm:t>
    </dgm:pt>
    <dgm:pt modelId="{D35AF995-68EC-4953-BD86-FF689991ECD3}" type="sibTrans" cxnId="{9A7B3C7D-8223-4AC6-B4E7-BB2446DDFC87}">
      <dgm:prSet/>
      <dgm:spPr/>
      <dgm:t>
        <a:bodyPr/>
        <a:lstStyle/>
        <a:p>
          <a:endParaRPr lang="en-US"/>
        </a:p>
      </dgm:t>
    </dgm:pt>
    <dgm:pt modelId="{37653CCF-B866-4A1F-9DFB-7802B3679EDC}" type="pres">
      <dgm:prSet presAssocID="{C4A13D10-A510-45FD-A5BA-D05B48376267}" presName="vert0" presStyleCnt="0">
        <dgm:presLayoutVars>
          <dgm:dir/>
          <dgm:animOne val="branch"/>
          <dgm:animLvl val="lvl"/>
        </dgm:presLayoutVars>
      </dgm:prSet>
      <dgm:spPr/>
    </dgm:pt>
    <dgm:pt modelId="{CC909D39-54B0-4166-925C-80278D7F6D61}" type="pres">
      <dgm:prSet presAssocID="{8276652E-2A34-4263-BFFC-3694D79C9714}" presName="thickLine" presStyleLbl="alignNode1" presStyleIdx="0" presStyleCnt="4"/>
      <dgm:spPr/>
    </dgm:pt>
    <dgm:pt modelId="{A02F2742-BCD5-4E69-AE4F-566A51348936}" type="pres">
      <dgm:prSet presAssocID="{8276652E-2A34-4263-BFFC-3694D79C9714}" presName="horz1" presStyleCnt="0"/>
      <dgm:spPr/>
    </dgm:pt>
    <dgm:pt modelId="{A3DA3B7A-3675-427E-B9E3-C3E107580BB5}" type="pres">
      <dgm:prSet presAssocID="{8276652E-2A34-4263-BFFC-3694D79C9714}" presName="tx1" presStyleLbl="revTx" presStyleIdx="0" presStyleCnt="4"/>
      <dgm:spPr/>
    </dgm:pt>
    <dgm:pt modelId="{C1455613-715B-447D-B649-ADAB1FC3B5C9}" type="pres">
      <dgm:prSet presAssocID="{8276652E-2A34-4263-BFFC-3694D79C9714}" presName="vert1" presStyleCnt="0"/>
      <dgm:spPr/>
    </dgm:pt>
    <dgm:pt modelId="{3E77C479-7EE0-4D3A-9C0D-0471EF676F61}" type="pres">
      <dgm:prSet presAssocID="{FF0C49A6-DDBF-42A4-A6CD-6CE9894A8FE7}" presName="thickLine" presStyleLbl="alignNode1" presStyleIdx="1" presStyleCnt="4"/>
      <dgm:spPr/>
    </dgm:pt>
    <dgm:pt modelId="{CBEF93A0-CABD-43A8-9EC5-FA22FA6F2A05}" type="pres">
      <dgm:prSet presAssocID="{FF0C49A6-DDBF-42A4-A6CD-6CE9894A8FE7}" presName="horz1" presStyleCnt="0"/>
      <dgm:spPr/>
    </dgm:pt>
    <dgm:pt modelId="{67EF2FF5-3A30-497B-A1F8-66EF0619D108}" type="pres">
      <dgm:prSet presAssocID="{FF0C49A6-DDBF-42A4-A6CD-6CE9894A8FE7}" presName="tx1" presStyleLbl="revTx" presStyleIdx="1" presStyleCnt="4"/>
      <dgm:spPr/>
    </dgm:pt>
    <dgm:pt modelId="{1FE87681-EB63-42CB-9539-C0C13E0F2EE2}" type="pres">
      <dgm:prSet presAssocID="{FF0C49A6-DDBF-42A4-A6CD-6CE9894A8FE7}" presName="vert1" presStyleCnt="0"/>
      <dgm:spPr/>
    </dgm:pt>
    <dgm:pt modelId="{D867EA69-A7CA-419B-BC86-C8DD6AB68A30}" type="pres">
      <dgm:prSet presAssocID="{FB0971A4-A997-4B5C-8960-80B5251330E6}" presName="thickLine" presStyleLbl="alignNode1" presStyleIdx="2" presStyleCnt="4"/>
      <dgm:spPr/>
    </dgm:pt>
    <dgm:pt modelId="{1CCFC4E3-5A13-483F-90B5-AA616A92F5A0}" type="pres">
      <dgm:prSet presAssocID="{FB0971A4-A997-4B5C-8960-80B5251330E6}" presName="horz1" presStyleCnt="0"/>
      <dgm:spPr/>
    </dgm:pt>
    <dgm:pt modelId="{B176B852-75BB-43FE-A9E0-C9B211B8B977}" type="pres">
      <dgm:prSet presAssocID="{FB0971A4-A997-4B5C-8960-80B5251330E6}" presName="tx1" presStyleLbl="revTx" presStyleIdx="2" presStyleCnt="4"/>
      <dgm:spPr/>
    </dgm:pt>
    <dgm:pt modelId="{649A724A-AC0E-41E6-811B-B137E92FF30B}" type="pres">
      <dgm:prSet presAssocID="{FB0971A4-A997-4B5C-8960-80B5251330E6}" presName="vert1" presStyleCnt="0"/>
      <dgm:spPr/>
    </dgm:pt>
    <dgm:pt modelId="{7D60A1A8-2120-42AA-BF82-0E86F5AC687D}" type="pres">
      <dgm:prSet presAssocID="{D0B1DB09-A3C7-4B27-9D09-EC2B8F924D03}" presName="thickLine" presStyleLbl="alignNode1" presStyleIdx="3" presStyleCnt="4"/>
      <dgm:spPr/>
    </dgm:pt>
    <dgm:pt modelId="{3AFEB421-26F0-47C2-945F-59D346F52057}" type="pres">
      <dgm:prSet presAssocID="{D0B1DB09-A3C7-4B27-9D09-EC2B8F924D03}" presName="horz1" presStyleCnt="0"/>
      <dgm:spPr/>
    </dgm:pt>
    <dgm:pt modelId="{4E6EAF88-73AD-412D-9D0B-F4D3C74583B9}" type="pres">
      <dgm:prSet presAssocID="{D0B1DB09-A3C7-4B27-9D09-EC2B8F924D03}" presName="tx1" presStyleLbl="revTx" presStyleIdx="3" presStyleCnt="4"/>
      <dgm:spPr/>
    </dgm:pt>
    <dgm:pt modelId="{BCCDEECF-62E2-4491-9BA2-DA6C003C2C8D}" type="pres">
      <dgm:prSet presAssocID="{D0B1DB09-A3C7-4B27-9D09-EC2B8F924D03}" presName="vert1" presStyleCnt="0"/>
      <dgm:spPr/>
    </dgm:pt>
  </dgm:ptLst>
  <dgm:cxnLst>
    <dgm:cxn modelId="{FC73B00D-88AF-49E2-95BE-4014E26CC352}" type="presOf" srcId="{D0B1DB09-A3C7-4B27-9D09-EC2B8F924D03}" destId="{4E6EAF88-73AD-412D-9D0B-F4D3C74583B9}" srcOrd="0" destOrd="0" presId="urn:microsoft.com/office/officeart/2008/layout/LinedList"/>
    <dgm:cxn modelId="{7B231B2A-29D3-4B32-836A-7CBFB89422D3}" type="presOf" srcId="{C4A13D10-A510-45FD-A5BA-D05B48376267}" destId="{37653CCF-B866-4A1F-9DFB-7802B3679EDC}" srcOrd="0" destOrd="0" presId="urn:microsoft.com/office/officeart/2008/layout/LinedList"/>
    <dgm:cxn modelId="{6533FF63-160E-48F1-8EEA-C13540BA3A26}" type="presOf" srcId="{FB0971A4-A997-4B5C-8960-80B5251330E6}" destId="{B176B852-75BB-43FE-A9E0-C9B211B8B977}" srcOrd="0" destOrd="0" presId="urn:microsoft.com/office/officeart/2008/layout/LinedList"/>
    <dgm:cxn modelId="{39ACE865-6027-46D6-8A88-DABAA5CDD4F9}" srcId="{C4A13D10-A510-45FD-A5BA-D05B48376267}" destId="{FF0C49A6-DDBF-42A4-A6CD-6CE9894A8FE7}" srcOrd="1" destOrd="0" parTransId="{9DA722ED-7FF0-401E-8734-A2937E3090BD}" sibTransId="{41183C66-3467-4F58-ABA3-EEA9DBA71508}"/>
    <dgm:cxn modelId="{141B3450-2C8F-4B78-82CB-35F20ACC3F48}" srcId="{C4A13D10-A510-45FD-A5BA-D05B48376267}" destId="{FB0971A4-A997-4B5C-8960-80B5251330E6}" srcOrd="2" destOrd="0" parTransId="{95465FE2-3348-494D-8CDB-FF2DA119E807}" sibTransId="{34B4AD7E-19EA-487B-A108-4DD9FFCA70FA}"/>
    <dgm:cxn modelId="{08215559-94DC-4467-88B6-C7C14BEC1BCA}" type="presOf" srcId="{8276652E-2A34-4263-BFFC-3694D79C9714}" destId="{A3DA3B7A-3675-427E-B9E3-C3E107580BB5}" srcOrd="0" destOrd="0" presId="urn:microsoft.com/office/officeart/2008/layout/LinedList"/>
    <dgm:cxn modelId="{9A7B3C7D-8223-4AC6-B4E7-BB2446DDFC87}" srcId="{C4A13D10-A510-45FD-A5BA-D05B48376267}" destId="{D0B1DB09-A3C7-4B27-9D09-EC2B8F924D03}" srcOrd="3" destOrd="0" parTransId="{26274ADB-BDEA-4F81-9004-20EFD2813659}" sibTransId="{D35AF995-68EC-4953-BD86-FF689991ECD3}"/>
    <dgm:cxn modelId="{D6DF69AE-BBDD-488B-8768-E60F4309F2A2}" srcId="{C4A13D10-A510-45FD-A5BA-D05B48376267}" destId="{8276652E-2A34-4263-BFFC-3694D79C9714}" srcOrd="0" destOrd="0" parTransId="{4F66304D-700C-4508-9225-8F3A346BB92B}" sibTransId="{9CAA7098-12FE-435B-A9D1-691A62EED69A}"/>
    <dgm:cxn modelId="{5837AEB6-DE08-4847-90BA-33237E7F0F39}" type="presOf" srcId="{FF0C49A6-DDBF-42A4-A6CD-6CE9894A8FE7}" destId="{67EF2FF5-3A30-497B-A1F8-66EF0619D108}" srcOrd="0" destOrd="0" presId="urn:microsoft.com/office/officeart/2008/layout/LinedList"/>
    <dgm:cxn modelId="{9C4A2C6E-09E0-406E-B274-E441E94DB279}" type="presParOf" srcId="{37653CCF-B866-4A1F-9DFB-7802B3679EDC}" destId="{CC909D39-54B0-4166-925C-80278D7F6D61}" srcOrd="0" destOrd="0" presId="urn:microsoft.com/office/officeart/2008/layout/LinedList"/>
    <dgm:cxn modelId="{AB0F0122-6D79-4E3B-9135-62F8296404D1}" type="presParOf" srcId="{37653CCF-B866-4A1F-9DFB-7802B3679EDC}" destId="{A02F2742-BCD5-4E69-AE4F-566A51348936}" srcOrd="1" destOrd="0" presId="urn:microsoft.com/office/officeart/2008/layout/LinedList"/>
    <dgm:cxn modelId="{7B2F4146-8607-42D2-AE16-EFD0E6A51047}" type="presParOf" srcId="{A02F2742-BCD5-4E69-AE4F-566A51348936}" destId="{A3DA3B7A-3675-427E-B9E3-C3E107580BB5}" srcOrd="0" destOrd="0" presId="urn:microsoft.com/office/officeart/2008/layout/LinedList"/>
    <dgm:cxn modelId="{899F5AAE-4729-4EB9-91CF-0B6C8D90CCC1}" type="presParOf" srcId="{A02F2742-BCD5-4E69-AE4F-566A51348936}" destId="{C1455613-715B-447D-B649-ADAB1FC3B5C9}" srcOrd="1" destOrd="0" presId="urn:microsoft.com/office/officeart/2008/layout/LinedList"/>
    <dgm:cxn modelId="{2E8FBDCB-C41E-4AB8-B010-E68206FB6A45}" type="presParOf" srcId="{37653CCF-B866-4A1F-9DFB-7802B3679EDC}" destId="{3E77C479-7EE0-4D3A-9C0D-0471EF676F61}" srcOrd="2" destOrd="0" presId="urn:microsoft.com/office/officeart/2008/layout/LinedList"/>
    <dgm:cxn modelId="{4EE20EB1-325C-44E3-9F2E-E7FE921FF664}" type="presParOf" srcId="{37653CCF-B866-4A1F-9DFB-7802B3679EDC}" destId="{CBEF93A0-CABD-43A8-9EC5-FA22FA6F2A05}" srcOrd="3" destOrd="0" presId="urn:microsoft.com/office/officeart/2008/layout/LinedList"/>
    <dgm:cxn modelId="{F0B80DC2-3515-4319-8918-9E4CF68348BA}" type="presParOf" srcId="{CBEF93A0-CABD-43A8-9EC5-FA22FA6F2A05}" destId="{67EF2FF5-3A30-497B-A1F8-66EF0619D108}" srcOrd="0" destOrd="0" presId="urn:microsoft.com/office/officeart/2008/layout/LinedList"/>
    <dgm:cxn modelId="{6B9D66C5-A24E-4925-806B-1208033F03F3}" type="presParOf" srcId="{CBEF93A0-CABD-43A8-9EC5-FA22FA6F2A05}" destId="{1FE87681-EB63-42CB-9539-C0C13E0F2EE2}" srcOrd="1" destOrd="0" presId="urn:microsoft.com/office/officeart/2008/layout/LinedList"/>
    <dgm:cxn modelId="{D789FD57-32F6-43BE-9B4C-A3DB98FD2642}" type="presParOf" srcId="{37653CCF-B866-4A1F-9DFB-7802B3679EDC}" destId="{D867EA69-A7CA-419B-BC86-C8DD6AB68A30}" srcOrd="4" destOrd="0" presId="urn:microsoft.com/office/officeart/2008/layout/LinedList"/>
    <dgm:cxn modelId="{244862AA-A266-429E-AC02-221D012E2083}" type="presParOf" srcId="{37653CCF-B866-4A1F-9DFB-7802B3679EDC}" destId="{1CCFC4E3-5A13-483F-90B5-AA616A92F5A0}" srcOrd="5" destOrd="0" presId="urn:microsoft.com/office/officeart/2008/layout/LinedList"/>
    <dgm:cxn modelId="{3BDB83B2-F429-4D50-8D55-713FCE175815}" type="presParOf" srcId="{1CCFC4E3-5A13-483F-90B5-AA616A92F5A0}" destId="{B176B852-75BB-43FE-A9E0-C9B211B8B977}" srcOrd="0" destOrd="0" presId="urn:microsoft.com/office/officeart/2008/layout/LinedList"/>
    <dgm:cxn modelId="{12F66A7E-278A-4EA1-8F60-C6D76A7EEA42}" type="presParOf" srcId="{1CCFC4E3-5A13-483F-90B5-AA616A92F5A0}" destId="{649A724A-AC0E-41E6-811B-B137E92FF30B}" srcOrd="1" destOrd="0" presId="urn:microsoft.com/office/officeart/2008/layout/LinedList"/>
    <dgm:cxn modelId="{2AA94E48-6DC1-4945-9529-9F2579B7E2A8}" type="presParOf" srcId="{37653CCF-B866-4A1F-9DFB-7802B3679EDC}" destId="{7D60A1A8-2120-42AA-BF82-0E86F5AC687D}" srcOrd="6" destOrd="0" presId="urn:microsoft.com/office/officeart/2008/layout/LinedList"/>
    <dgm:cxn modelId="{599251AF-2187-4D49-9E32-C796CE059E78}" type="presParOf" srcId="{37653CCF-B866-4A1F-9DFB-7802B3679EDC}" destId="{3AFEB421-26F0-47C2-945F-59D346F52057}" srcOrd="7" destOrd="0" presId="urn:microsoft.com/office/officeart/2008/layout/LinedList"/>
    <dgm:cxn modelId="{AB40E4C5-2693-4E17-B638-D6EA9CB5E27F}" type="presParOf" srcId="{3AFEB421-26F0-47C2-945F-59D346F52057}" destId="{4E6EAF88-73AD-412D-9D0B-F4D3C74583B9}" srcOrd="0" destOrd="0" presId="urn:microsoft.com/office/officeart/2008/layout/LinedList"/>
    <dgm:cxn modelId="{0944F464-AE8A-4365-96BA-C08BAAA4F8E5}" type="presParOf" srcId="{3AFEB421-26F0-47C2-945F-59D346F52057}" destId="{BCCDEECF-62E2-4491-9BA2-DA6C003C2C8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909D39-54B0-4166-925C-80278D7F6D61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DA3B7A-3675-427E-B9E3-C3E107580BB5}">
      <dsp:nvSpPr>
        <dsp:cNvPr id="0" name=""/>
        <dsp:cNvSpPr/>
      </dsp:nvSpPr>
      <dsp:spPr>
        <a:xfrm>
          <a:off x="0" y="0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t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Pass 1: kl. 9-11		</a:t>
          </a:r>
          <a:r>
            <a:rPr lang="en-US" sz="5000" b="1" kern="1200" dirty="0"/>
            <a:t>F13/14</a:t>
          </a:r>
        </a:p>
      </dsp:txBody>
      <dsp:txXfrm>
        <a:off x="0" y="0"/>
        <a:ext cx="10515600" cy="1087834"/>
      </dsp:txXfrm>
    </dsp:sp>
    <dsp:sp modelId="{3E77C479-7EE0-4D3A-9C0D-0471EF676F61}">
      <dsp:nvSpPr>
        <dsp:cNvPr id="0" name=""/>
        <dsp:cNvSpPr/>
      </dsp:nvSpPr>
      <dsp:spPr>
        <a:xfrm>
          <a:off x="0" y="108783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EF2FF5-3A30-497B-A1F8-66EF0619D108}">
      <dsp:nvSpPr>
        <dsp:cNvPr id="0" name=""/>
        <dsp:cNvSpPr/>
      </dsp:nvSpPr>
      <dsp:spPr>
        <a:xfrm>
          <a:off x="0" y="1087834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t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Pass 2: kl. 11-13		</a:t>
          </a:r>
          <a:r>
            <a:rPr lang="en-US" sz="5000" b="1" kern="1200" dirty="0"/>
            <a:t>P14</a:t>
          </a:r>
        </a:p>
      </dsp:txBody>
      <dsp:txXfrm>
        <a:off x="0" y="1087834"/>
        <a:ext cx="10515600" cy="1087834"/>
      </dsp:txXfrm>
    </dsp:sp>
    <dsp:sp modelId="{D867EA69-A7CA-419B-BC86-C8DD6AB68A30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76B852-75BB-43FE-A9E0-C9B211B8B977}">
      <dsp:nvSpPr>
        <dsp:cNvPr id="0" name=""/>
        <dsp:cNvSpPr/>
      </dsp:nvSpPr>
      <dsp:spPr>
        <a:xfrm>
          <a:off x="0" y="2175669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t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Pass 3: kl. 13-15		</a:t>
          </a:r>
          <a:r>
            <a:rPr lang="en-US" sz="5000" b="1" kern="1200" dirty="0"/>
            <a:t>P15</a:t>
          </a:r>
        </a:p>
      </dsp:txBody>
      <dsp:txXfrm>
        <a:off x="0" y="2175669"/>
        <a:ext cx="10515600" cy="1087834"/>
      </dsp:txXfrm>
    </dsp:sp>
    <dsp:sp modelId="{7D60A1A8-2120-42AA-BF82-0E86F5AC687D}">
      <dsp:nvSpPr>
        <dsp:cNvPr id="0" name=""/>
        <dsp:cNvSpPr/>
      </dsp:nvSpPr>
      <dsp:spPr>
        <a:xfrm>
          <a:off x="0" y="326350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6EAF88-73AD-412D-9D0B-F4D3C74583B9}">
      <dsp:nvSpPr>
        <dsp:cNvPr id="0" name=""/>
        <dsp:cNvSpPr/>
      </dsp:nvSpPr>
      <dsp:spPr>
        <a:xfrm>
          <a:off x="0" y="3263503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t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Pass 4: kl. 15-17		</a:t>
          </a:r>
          <a:r>
            <a:rPr lang="en-US" sz="5000" b="1" kern="1200" dirty="0"/>
            <a:t>F15/16</a:t>
          </a:r>
        </a:p>
      </dsp:txBody>
      <dsp:txXfrm>
        <a:off x="0" y="3263503"/>
        <a:ext cx="10515600" cy="10878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71B6BC-9299-4D1B-B884-29F1D545DE38}" type="datetimeFigureOut">
              <a:rPr lang="sv-SE" smtClean="0"/>
              <a:t>2024-05-06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E5FA8-DB5F-4E29-A4D2-AEC7EF3ED2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5349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2E5FA8-DB5F-4E29-A4D2-AEC7EF3ED2E5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5724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D3A8C6-41DB-66F3-BFC6-72DAA2C383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52F22D7-E6D3-8411-84BA-E53AA6F648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A52E1DB-A306-3B9B-1597-7BB97D31E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071C-954A-430D-AFDB-D120E0CC16F4}" type="datetimeFigureOut">
              <a:rPr lang="sv-SE" smtClean="0"/>
              <a:t>2024-05-06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89B108-094B-E8C7-BD61-8A6E5B2CF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61AEE40-A375-88B0-F995-6C9DFE94B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D7F2-FDE0-4EBA-990B-D3A5A41753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802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C6E071-5F79-54DD-4D84-603152CD1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24BD145-F477-C96E-C5A2-FF4972C25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0C91AB9-81E2-E058-E585-28BF9FA90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071C-954A-430D-AFDB-D120E0CC16F4}" type="datetimeFigureOut">
              <a:rPr lang="sv-SE" smtClean="0"/>
              <a:t>2024-05-06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79F7BB7-500D-6026-9E2F-1CAADEFF0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7946991-FF83-CE56-87C5-9F56DF334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D7F2-FDE0-4EBA-990B-D3A5A41753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2449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B4ADC9B-CE24-F276-EC16-AEEFE6737D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9DAB7AC-D107-1F82-171E-EF9EAFFA6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D000A5-A446-1E1E-94B5-D52E99091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071C-954A-430D-AFDB-D120E0CC16F4}" type="datetimeFigureOut">
              <a:rPr lang="sv-SE" smtClean="0"/>
              <a:t>2024-05-06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A4B9435-D094-70A0-2D43-391BEFC12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E19637C-F929-B5CD-243E-7BF404A8D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D7F2-FDE0-4EBA-990B-D3A5A41753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779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A58DBB-2E56-911D-BF11-6B6AFF851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71F32C9-29D8-FB96-A134-2AAF9DAFB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EB1713C-C44D-0D53-A2A2-194AF809C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071C-954A-430D-AFDB-D120E0CC16F4}" type="datetimeFigureOut">
              <a:rPr lang="sv-SE" smtClean="0"/>
              <a:t>2024-05-06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D52541-F834-5764-FAD9-59A9F899C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0D00E93-D801-0265-DBD2-1107F779E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D7F2-FDE0-4EBA-990B-D3A5A41753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9282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14047B-7031-D0A8-6CA9-029FF3274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82358BA-ABCA-3FE9-42E8-10B294CBC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E42BAE4-6C65-A29D-1032-DFFD32499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071C-954A-430D-AFDB-D120E0CC16F4}" type="datetimeFigureOut">
              <a:rPr lang="sv-SE" smtClean="0"/>
              <a:t>2024-05-06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F5FACF4-282E-5576-AEEF-53502F2C1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2A47A7C-4931-F310-379F-F14DDE2D3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D7F2-FDE0-4EBA-990B-D3A5A41753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5341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68F0E4-2F61-F82A-5EB0-C7BD04FFA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13FDB9-1014-9310-7AA0-1BB623674C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35D4037-23C5-33B8-BF13-19833FB4F9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A0760D2-57CC-5BB5-86E3-B2E141555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071C-954A-430D-AFDB-D120E0CC16F4}" type="datetimeFigureOut">
              <a:rPr lang="sv-SE" smtClean="0"/>
              <a:t>2024-05-06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EEE5FC3-DB82-74AB-D185-29703780B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61EA06A-94DD-A2E6-438D-B55A8EB58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D7F2-FDE0-4EBA-990B-D3A5A41753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9719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CD9D7E-59FB-AFF3-8FD1-3D98DEE70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A1FF37E-AA4D-5AE4-6064-A87325531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3149728-9FEF-FF40-15BE-632DF7D7A6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69634EE-5C7F-12B4-4CE5-A0ACECC1BE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288CF98-7C58-9E5C-95C6-F822B56E47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61B1293-A433-3A34-78AF-CC203863A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071C-954A-430D-AFDB-D120E0CC16F4}" type="datetimeFigureOut">
              <a:rPr lang="sv-SE" smtClean="0"/>
              <a:t>2024-05-06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5CFD010-D274-072D-8BA7-E20C31AA4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0F0D26C-B66E-A940-185E-601B7F35C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D7F2-FDE0-4EBA-990B-D3A5A41753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3757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B39D21-CF38-A5DD-8374-9C6A2D8A9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8EC1BC9-4C03-EAC4-6640-5A18A4F6F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071C-954A-430D-AFDB-D120E0CC16F4}" type="datetimeFigureOut">
              <a:rPr lang="sv-SE" smtClean="0"/>
              <a:t>2024-05-06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CC9CDC0-C3E9-9459-A38F-01298894C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E839EC2-3498-5C6C-597C-5A7AA5027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D7F2-FDE0-4EBA-990B-D3A5A41753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4940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08F632F-4090-E653-31BD-E9366D86D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071C-954A-430D-AFDB-D120E0CC16F4}" type="datetimeFigureOut">
              <a:rPr lang="sv-SE" smtClean="0"/>
              <a:t>2024-05-06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F571857-FC5F-69EB-1EA3-17BCAE566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6CF9DE0-541B-C9B4-7B98-073C07624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D7F2-FDE0-4EBA-990B-D3A5A41753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418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70640C-80E5-EFE5-15EA-5D863F62B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032AD03-ABFF-A3FF-01D5-00B3E3BC5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A88E85A-5B84-BB7E-618B-03AEC5980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C9DD3CF-9637-C03E-EDD0-157F6B661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071C-954A-430D-AFDB-D120E0CC16F4}" type="datetimeFigureOut">
              <a:rPr lang="sv-SE" smtClean="0"/>
              <a:t>2024-05-06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0120812-B620-AB9C-70AB-87A21BF90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0E67B19-6244-7F41-D4D9-06FC9A248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D7F2-FDE0-4EBA-990B-D3A5A41753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684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3A804C-0CA8-645F-2791-2FF478110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3BF4A21-6C38-6FD2-3EFD-404FA1B804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146302E-9AB9-FA39-A365-411ACE2F1D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B970E94-8C24-6C3D-DAC9-5D5F9ECAB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071C-954A-430D-AFDB-D120E0CC16F4}" type="datetimeFigureOut">
              <a:rPr lang="sv-SE" smtClean="0"/>
              <a:t>2024-05-06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59FAA4F-9901-7C10-FE61-9F2CE7ACB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67A4D0F-C539-CB29-8732-AB45534EC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D7F2-FDE0-4EBA-990B-D3A5A41753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8351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BAFD17C-7DC0-BC6F-6B7F-93D572F0F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8CDDC8-F4B8-A7E3-4E5E-990B57B5A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0698F19-5C85-C025-3046-DFF1CFB3FE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6B071C-954A-430D-AFDB-D120E0CC16F4}" type="datetimeFigureOut">
              <a:rPr lang="sv-SE" smtClean="0"/>
              <a:t>2024-05-06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F437F50-861E-2253-93A9-59514D257A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AAC7124-469B-B74B-0BE7-3C6774F6C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79D7F2-FDE0-4EBA-990B-D3A5A41753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905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10044ABB-F2B1-B5A7-8D09-25EFFBAE8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sv-SE">
                <a:solidFill>
                  <a:srgbClr val="FFFFFF"/>
                </a:solidFill>
              </a:rPr>
              <a:t>Infocenter IFK-dagen 2024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15924CC-0DBF-DDBB-BB86-3D3AE943E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sv-SE" dirty="0"/>
              <a:t>Infocenter är öppet mellan kl. 9 och 16 för att svara på frågor från besökare (omklädningsrum, toaletter, parkeringar, </a:t>
            </a:r>
            <a:r>
              <a:rPr lang="sv-SE" dirty="0" err="1"/>
              <a:t>planytor</a:t>
            </a:r>
            <a:r>
              <a:rPr lang="sv-SE" dirty="0"/>
              <a:t>, mat m.m.) samt för försäljning av dricka </a:t>
            </a:r>
            <a:r>
              <a:rPr lang="sv-SE"/>
              <a:t>och godis m.m.</a:t>
            </a:r>
            <a:endParaRPr lang="sv-SE" dirty="0"/>
          </a:p>
          <a:p>
            <a:r>
              <a:rPr lang="sv-SE" dirty="0"/>
              <a:t>Gamla kiosken, mellan konstgräsplanen och B-plan.</a:t>
            </a:r>
          </a:p>
          <a:p>
            <a:r>
              <a:rPr lang="sv-SE" dirty="0"/>
              <a:t>Bemanning mellan kl. </a:t>
            </a:r>
            <a:r>
              <a:rPr lang="sv-SE" b="1" dirty="0"/>
              <a:t>9-17. </a:t>
            </a:r>
            <a:r>
              <a:rPr lang="sv-SE" dirty="0"/>
              <a:t>Städning mellan kl. 16-17.</a:t>
            </a:r>
          </a:p>
          <a:p>
            <a:r>
              <a:rPr lang="sv-SE" dirty="0"/>
              <a:t>Lämplig bemanning 3 personer per pass.</a:t>
            </a:r>
          </a:p>
        </p:txBody>
      </p:sp>
    </p:spTree>
    <p:extLst>
      <p:ext uri="{BB962C8B-B14F-4D97-AF65-F5344CB8AC3E}">
        <p14:creationId xmlns:p14="http://schemas.microsoft.com/office/powerpoint/2010/main" val="1591689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10044ABB-F2B1-B5A7-8D09-25EFFBAE8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Infocenter IFK-dagen 2024 - bemanning</a:t>
            </a:r>
          </a:p>
        </p:txBody>
      </p:sp>
      <p:graphicFrame>
        <p:nvGraphicFramePr>
          <p:cNvPr id="7" name="Platshållare för innehåll 4">
            <a:extLst>
              <a:ext uri="{FF2B5EF4-FFF2-40B4-BE49-F238E27FC236}">
                <a16:creationId xmlns:a16="http://schemas.microsoft.com/office/drawing/2014/main" id="{CF33E568-4689-FCB5-F825-DBB6426271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206417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53753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113</Words>
  <Application>Microsoft Office PowerPoint</Application>
  <PresentationFormat>Bredbild</PresentationFormat>
  <Paragraphs>11</Paragraphs>
  <Slides>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Office-tema</vt:lpstr>
      <vt:lpstr>Infocenter IFK-dagen 2024</vt:lpstr>
      <vt:lpstr>Infocenter IFK-dagen 2024 - bemanning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Infocenter IFK-dagen 2024</dc:title>
  <dc:creator>Helena Ivarsson</dc:creator>
  <cp:lastModifiedBy>Helena Ivarsson</cp:lastModifiedBy>
  <cp:revision>6</cp:revision>
  <dcterms:created xsi:type="dcterms:W3CDTF">2024-05-03T06:58:10Z</dcterms:created>
  <dcterms:modified xsi:type="dcterms:W3CDTF">2024-05-06T06:36:20Z</dcterms:modified>
</cp:coreProperties>
</file>